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0" r:id="rId2"/>
    <p:sldId id="271" r:id="rId3"/>
    <p:sldId id="274" r:id="rId4"/>
    <p:sldId id="279" r:id="rId5"/>
    <p:sldId id="285" r:id="rId6"/>
    <p:sldId id="284" r:id="rId7"/>
    <p:sldId id="287" r:id="rId8"/>
    <p:sldId id="288" r:id="rId9"/>
    <p:sldId id="289" r:id="rId10"/>
    <p:sldId id="281" r:id="rId11"/>
    <p:sldId id="283" r:id="rId12"/>
    <p:sldId id="292" r:id="rId13"/>
    <p:sldId id="291" r:id="rId14"/>
  </p:sldIdLst>
  <p:sldSz cx="9144000" cy="6858000" type="screen4x3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9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904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16A684A1-B8BC-4912-9780-7151A076DDC2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904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27850033-138E-4A4A-B17A-A9AB0738C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9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10.tiff>
</file>

<file path=ppt/media/image11.tif>
</file>

<file path=ppt/media/image12.tif>
</file>

<file path=ppt/media/image2.tiff>
</file>

<file path=ppt/media/image3.tif>
</file>

<file path=ppt/media/image4.tiff>
</file>

<file path=ppt/media/image5.tiff>
</file>

<file path=ppt/media/image6.tif>
</file>

<file path=ppt/media/image7.ti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1" tIns="46476" rIns="92951" bIns="4647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1" tIns="46476" rIns="92951" bIns="4647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6/3/2015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38583" y="151884"/>
            <a:ext cx="1529405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RANseq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 err="1" smtClean="0">
                <a:solidFill>
                  <a:schemeClr val="tx1"/>
                </a:solidFill>
              </a:rPr>
              <a:t>datamatrix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8617" y="1178560"/>
            <a:ext cx="2203863" cy="64369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Getting the between profile correlation (CYs)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74168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2255080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significant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725376"/>
            <a:ext cx="2692400" cy="13061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 set: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Cluster size &gt; 5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&gt; 0.95,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 range {5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, 95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pct</a:t>
            </a:r>
            <a:r>
              <a:rPr lang="en-US" sz="1600" dirty="0" smtClean="0">
                <a:solidFill>
                  <a:schemeClr val="tx1"/>
                </a:solidFill>
              </a:rPr>
              <a:t>}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Pattern correlation score,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2031560"/>
            <a:ext cx="1496292" cy="676478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37971" y="3277438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32890" y="4308130"/>
            <a:ext cx="2483656" cy="7704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Produce pattern assessment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83344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840558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87125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5965" y="5542099"/>
            <a:ext cx="1452023" cy="54140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5078904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486400" y="4313500"/>
            <a:ext cx="3342640" cy="797269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P-value associated with each pattern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 mutual information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3605"/>
            <a:ext cx="9144000" cy="596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98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15" y="980344"/>
            <a:ext cx="8761609" cy="587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41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6C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03" y="712068"/>
            <a:ext cx="8219768" cy="614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207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7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5002"/>
            <a:ext cx="9144000" cy="603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30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" y="961288"/>
            <a:ext cx="9114800" cy="5821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8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988"/>
            <a:ext cx="9144000" cy="6090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165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700"/>
            <a:ext cx="9144000" cy="5622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71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75"/>
            <a:ext cx="9144000" cy="63084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70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2" y="781819"/>
            <a:ext cx="9119592" cy="59312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80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2638"/>
            <a:ext cx="9143999" cy="67265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5C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4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6227</TotalTime>
  <Words>120</Words>
  <Application>Microsoft Office PowerPoint</Application>
  <PresentationFormat>On-screen Show (4:3)</PresentationFormat>
  <Paragraphs>39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sysprep</cp:lastModifiedBy>
  <cp:revision>90</cp:revision>
  <cp:lastPrinted>2015-03-09T19:01:59Z</cp:lastPrinted>
  <dcterms:created xsi:type="dcterms:W3CDTF">2013-10-21T21:29:44Z</dcterms:created>
  <dcterms:modified xsi:type="dcterms:W3CDTF">2015-06-03T18:42:51Z</dcterms:modified>
</cp:coreProperties>
</file>

<file path=docProps/thumbnail.jpeg>
</file>